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9" r:id="rId4"/>
    <p:sldId id="273" r:id="rId5"/>
    <p:sldId id="274" r:id="rId6"/>
    <p:sldId id="27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2E9AE-D52B-4CAB-9E4F-7BB5373A9D9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2AF00B-F203-4E0B-BFFE-39316CFCB4FA}">
      <dgm:prSet phldrT="[Text]" custT="1"/>
      <dgm:spPr/>
      <dgm:t>
        <a:bodyPr/>
        <a:lstStyle/>
        <a:p>
          <a:r>
            <a:rPr lang="mn-MN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Нийт-27 </a:t>
          </a:r>
          <a:endParaRPr lang="en-US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C908D90-F5A0-4E9A-9DFB-D159E3AB303C}" type="parTrans" cxnId="{34907044-81BE-4EAB-B6A8-7FFA4320A646}">
      <dgm:prSet/>
      <dgm:spPr/>
      <dgm:t>
        <a:bodyPr/>
        <a:lstStyle/>
        <a:p>
          <a:endParaRPr lang="en-US"/>
        </a:p>
      </dgm:t>
    </dgm:pt>
    <dgm:pt modelId="{391362E1-DDD7-4792-BCD3-433219FD227E}" type="sibTrans" cxnId="{34907044-81BE-4EAB-B6A8-7FFA4320A646}">
      <dgm:prSet/>
      <dgm:spPr/>
      <dgm:t>
        <a:bodyPr/>
        <a:lstStyle/>
        <a:p>
          <a:endParaRPr lang="en-US"/>
        </a:p>
      </dgm:t>
    </dgm:pt>
    <dgm:pt modelId="{8F725487-2E56-447A-A467-1F3C75BCDCBB}">
      <dgm:prSet phldrT="[Text]" custT="1"/>
      <dgm:spPr/>
      <dgm:t>
        <a:bodyPr/>
        <a:lstStyle/>
        <a:p>
          <a:r>
            <a:rPr lang="mn-MN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УНТЭ-5</a:t>
          </a:r>
          <a:endParaRPr lang="en-US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D3DDF84-496F-4C69-8160-EAA091E4C154}" type="parTrans" cxnId="{7BD9943A-9C30-408F-A416-AE6E3719AE96}">
      <dgm:prSet/>
      <dgm:spPr/>
      <dgm:t>
        <a:bodyPr/>
        <a:lstStyle/>
        <a:p>
          <a:endParaRPr lang="en-US"/>
        </a:p>
      </dgm:t>
    </dgm:pt>
    <dgm:pt modelId="{7B73C4A1-26C5-4D02-A8C9-B4529B2B8BF7}" type="sibTrans" cxnId="{7BD9943A-9C30-408F-A416-AE6E3719AE96}">
      <dgm:prSet/>
      <dgm:spPr/>
      <dgm:t>
        <a:bodyPr/>
        <a:lstStyle/>
        <a:p>
          <a:endParaRPr lang="en-US"/>
        </a:p>
      </dgm:t>
    </dgm:pt>
    <dgm:pt modelId="{4E6022DF-FCCD-4EDC-A321-F0F7B7B1028E}">
      <dgm:prSet phldrT="[Text]" custT="1"/>
      <dgm:spPr/>
      <dgm:t>
        <a:bodyPr/>
        <a:lstStyle/>
        <a:p>
          <a:r>
            <a:rPr lang="mn-MN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ЦТЭ-4</a:t>
          </a:r>
          <a:endParaRPr lang="en-US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9D81A6A-01FD-4F8D-9F90-536E1429374A}" type="parTrans" cxnId="{AD25AB50-CE27-4432-BD6C-C374A3F2281A}">
      <dgm:prSet/>
      <dgm:spPr/>
      <dgm:t>
        <a:bodyPr/>
        <a:lstStyle/>
        <a:p>
          <a:endParaRPr lang="en-US"/>
        </a:p>
      </dgm:t>
    </dgm:pt>
    <dgm:pt modelId="{D2C0527C-AFB0-4585-A421-3C33C270C983}" type="sibTrans" cxnId="{AD25AB50-CE27-4432-BD6C-C374A3F2281A}">
      <dgm:prSet/>
      <dgm:spPr/>
      <dgm:t>
        <a:bodyPr/>
        <a:lstStyle/>
        <a:p>
          <a:endParaRPr lang="en-US"/>
        </a:p>
      </dgm:t>
    </dgm:pt>
    <dgm:pt modelId="{DF435324-E1A6-4693-ADF6-4C3628F26AC0}">
      <dgm:prSet phldrT="[Text]" custT="1"/>
      <dgm:spPr/>
      <dgm:t>
        <a:bodyPr/>
        <a:lstStyle/>
        <a:p>
          <a:r>
            <a:rPr lang="mn-MN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УГТЭ-3</a:t>
          </a:r>
          <a:endParaRPr lang="en-US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070600F-44C6-4C68-90E4-8C5F1C27A327}" type="parTrans" cxnId="{D81BDE5C-8078-4425-9B87-6101A32BCB4A}">
      <dgm:prSet/>
      <dgm:spPr/>
      <dgm:t>
        <a:bodyPr/>
        <a:lstStyle/>
        <a:p>
          <a:endParaRPr lang="en-US"/>
        </a:p>
      </dgm:t>
    </dgm:pt>
    <dgm:pt modelId="{C4608FE2-B2EE-4D8A-9191-CA723E408C6A}" type="sibTrans" cxnId="{D81BDE5C-8078-4425-9B87-6101A32BCB4A}">
      <dgm:prSet/>
      <dgm:spPr/>
      <dgm:t>
        <a:bodyPr/>
        <a:lstStyle/>
        <a:p>
          <a:endParaRPr lang="en-US"/>
        </a:p>
      </dgm:t>
    </dgm:pt>
    <dgm:pt modelId="{0B3117CA-F9BD-4A92-9993-7A7A7E5F1619}">
      <dgm:prSet phldrT="[Text]" phldr="1" custScaleX="94672" custScaleY="84989"/>
      <dgm:spPr/>
      <dgm:t>
        <a:bodyPr/>
        <a:lstStyle/>
        <a:p>
          <a:endParaRPr lang="en-US" dirty="0"/>
        </a:p>
      </dgm:t>
    </dgm:pt>
    <dgm:pt modelId="{B37D0976-98F2-4ED6-8002-885D39E3BA0B}" type="parTrans" cxnId="{4F3DF490-32D0-454D-B208-E6DFC0AAFEF0}">
      <dgm:prSet/>
      <dgm:spPr/>
      <dgm:t>
        <a:bodyPr/>
        <a:lstStyle/>
        <a:p>
          <a:endParaRPr lang="en-US"/>
        </a:p>
      </dgm:t>
    </dgm:pt>
    <dgm:pt modelId="{B781BCF0-169F-4DDB-905D-92CCA59C4CAD}" type="sibTrans" cxnId="{4F3DF490-32D0-454D-B208-E6DFC0AAFEF0}">
      <dgm:prSet/>
      <dgm:spPr/>
      <dgm:t>
        <a:bodyPr/>
        <a:lstStyle/>
        <a:p>
          <a:endParaRPr lang="en-US"/>
        </a:p>
      </dgm:t>
    </dgm:pt>
    <dgm:pt modelId="{6314C094-6DAF-456A-8B5B-F44F55CFE214}">
      <dgm:prSet phldrT="[Text]" custT="1"/>
      <dgm:spPr/>
      <dgm:t>
        <a:bodyPr/>
        <a:lstStyle/>
        <a:p>
          <a:r>
            <a:rPr lang="mn-MN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УХТЭ-4</a:t>
          </a:r>
          <a:endParaRPr lang="en-US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64D0C6F-AAC6-4DF4-9F00-21E27CC2F70C}" type="parTrans" cxnId="{48BEE63F-F791-4004-93AE-2B8A9C0626BA}">
      <dgm:prSet/>
      <dgm:spPr/>
      <dgm:t>
        <a:bodyPr/>
        <a:lstStyle/>
        <a:p>
          <a:endParaRPr lang="en-US"/>
        </a:p>
      </dgm:t>
    </dgm:pt>
    <dgm:pt modelId="{B312E8F9-DBE9-41B3-B8CF-66502B1D11E2}" type="sibTrans" cxnId="{48BEE63F-F791-4004-93AE-2B8A9C0626BA}">
      <dgm:prSet/>
      <dgm:spPr/>
      <dgm:t>
        <a:bodyPr/>
        <a:lstStyle/>
        <a:p>
          <a:endParaRPr lang="en-US"/>
        </a:p>
      </dgm:t>
    </dgm:pt>
    <dgm:pt modelId="{A73B605D-134A-405C-85BC-4633FD3CE707}">
      <dgm:prSet phldrT="[Text]" custT="1"/>
      <dgm:spPr/>
      <dgm:t>
        <a:bodyPr/>
        <a:lstStyle/>
        <a:p>
          <a:r>
            <a:rPr lang="mn-MN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МЯЭ-6</a:t>
          </a:r>
          <a:endParaRPr lang="en-US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0A7AAE3-5632-41F5-80CB-BC2A44F8EF89}" type="parTrans" cxnId="{BBC0AED7-A51C-4AE8-A2B9-938F0E5B5D65}">
      <dgm:prSet/>
      <dgm:spPr/>
      <dgm:t>
        <a:bodyPr/>
        <a:lstStyle/>
        <a:p>
          <a:endParaRPr lang="en-US"/>
        </a:p>
      </dgm:t>
    </dgm:pt>
    <dgm:pt modelId="{74DA4F7D-E48B-460C-ADB8-09EA7B987138}" type="sibTrans" cxnId="{BBC0AED7-A51C-4AE8-A2B9-938F0E5B5D65}">
      <dgm:prSet/>
      <dgm:spPr/>
      <dgm:t>
        <a:bodyPr/>
        <a:lstStyle/>
        <a:p>
          <a:endParaRPr lang="en-US"/>
        </a:p>
      </dgm:t>
    </dgm:pt>
    <dgm:pt modelId="{B052F2A5-CB5D-4CBF-8F48-A7467210365C}">
      <dgm:prSet phldrT="[Text]" custT="1"/>
      <dgm:spPr/>
      <dgm:t>
        <a:bodyPr/>
        <a:lstStyle/>
        <a:p>
          <a:r>
            <a:rPr lang="mn-MN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ХӨСҮТ-5</a:t>
          </a:r>
          <a:endParaRPr lang="en-US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36A347E-3A1D-4F1E-ADDF-064B66112561}" type="parTrans" cxnId="{F9F54AC6-C911-409C-B197-64D2D4ED6F99}">
      <dgm:prSet/>
      <dgm:spPr/>
      <dgm:t>
        <a:bodyPr/>
        <a:lstStyle/>
        <a:p>
          <a:endParaRPr lang="en-US"/>
        </a:p>
      </dgm:t>
    </dgm:pt>
    <dgm:pt modelId="{3A203206-482C-4D5E-8C01-1F5CC6290478}" type="sibTrans" cxnId="{F9F54AC6-C911-409C-B197-64D2D4ED6F99}">
      <dgm:prSet/>
      <dgm:spPr/>
      <dgm:t>
        <a:bodyPr/>
        <a:lstStyle/>
        <a:p>
          <a:endParaRPr lang="en-US"/>
        </a:p>
      </dgm:t>
    </dgm:pt>
    <dgm:pt modelId="{8F4C8A5D-8D42-41D4-B480-C6848618FD63}">
      <dgm:prSet phldrT="[Text]"/>
      <dgm:spPr/>
      <dgm:t>
        <a:bodyPr/>
        <a:lstStyle/>
        <a:p>
          <a:endParaRPr lang="en-US" dirty="0"/>
        </a:p>
      </dgm:t>
    </dgm:pt>
    <dgm:pt modelId="{0A2C42B7-DFA0-4FAA-AAD5-208D9D5ED4D9}" type="parTrans" cxnId="{A9B29C2E-A115-41D7-9E59-C49064522088}">
      <dgm:prSet/>
      <dgm:spPr/>
      <dgm:t>
        <a:bodyPr/>
        <a:lstStyle/>
        <a:p>
          <a:endParaRPr lang="en-US"/>
        </a:p>
      </dgm:t>
    </dgm:pt>
    <dgm:pt modelId="{A5A75D6B-B4E0-4FE4-BBE9-42782567732A}" type="sibTrans" cxnId="{A9B29C2E-A115-41D7-9E59-C49064522088}">
      <dgm:prSet/>
      <dgm:spPr/>
      <dgm:t>
        <a:bodyPr/>
        <a:lstStyle/>
        <a:p>
          <a:endParaRPr lang="en-US"/>
        </a:p>
      </dgm:t>
    </dgm:pt>
    <dgm:pt modelId="{38E7C9C7-D62C-4BC8-A234-A07D3B15C556}" type="pres">
      <dgm:prSet presAssocID="{FC62E9AE-D52B-4CAB-9E4F-7BB5373A9D9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FBE707-5EAB-4EBD-94A2-339622EB4C0C}" type="pres">
      <dgm:prSet presAssocID="{CB2AF00B-F203-4E0B-BFFE-39316CFCB4FA}" presName="centerShape" presStyleLbl="node0" presStyleIdx="0" presStyleCnt="1" custScaleX="112431"/>
      <dgm:spPr/>
      <dgm:t>
        <a:bodyPr/>
        <a:lstStyle/>
        <a:p>
          <a:endParaRPr lang="en-US"/>
        </a:p>
      </dgm:t>
    </dgm:pt>
    <dgm:pt modelId="{4EB58070-0284-4BFD-83C4-644A72570C99}" type="pres">
      <dgm:prSet presAssocID="{8D3DDF84-496F-4C69-8160-EAA091E4C154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CAAB96B1-2878-4284-B7B8-786AE392E2A7}" type="pres">
      <dgm:prSet presAssocID="{8F725487-2E56-447A-A467-1F3C75BCDCBB}" presName="node" presStyleLbl="node1" presStyleIdx="0" presStyleCnt="6" custScaleX="154623" custScaleY="63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463B3-0B70-4FAC-B0DE-33F491247F68}" type="pres">
      <dgm:prSet presAssocID="{49D81A6A-01FD-4F8D-9F90-536E1429374A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30BFD239-D013-4965-B9C8-F305327FC9D8}" type="pres">
      <dgm:prSet presAssocID="{4E6022DF-FCCD-4EDC-A321-F0F7B7B1028E}" presName="node" presStyleLbl="node1" presStyleIdx="1" presStyleCnt="6" custScaleX="151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A877A-B812-487D-8105-0D9E5FE65129}" type="pres">
      <dgm:prSet presAssocID="{6070600F-44C6-4C68-90E4-8C5F1C27A327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DA227A73-7D98-49DC-9E3B-26C7062AD479}" type="pres">
      <dgm:prSet presAssocID="{DF435324-E1A6-4693-ADF6-4C3628F26AC0}" presName="node" presStyleLbl="node1" presStyleIdx="2" presStyleCnt="6" custScaleX="129643" custScaleY="84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35701-A05B-41F5-8FCB-26AA494F33A1}" type="pres">
      <dgm:prSet presAssocID="{10A7AAE3-5632-41F5-80CB-BC2A44F8EF89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111554DB-B721-40CB-B9BD-6AAD1F6FED93}" type="pres">
      <dgm:prSet presAssocID="{A73B605D-134A-405C-85BC-4633FD3CE707}" presName="node" presStyleLbl="node1" presStyleIdx="3" presStyleCnt="6" custScaleX="126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54FAF-EF0C-40FD-A802-9FA18B905930}" type="pres">
      <dgm:prSet presAssocID="{B36A347E-3A1D-4F1E-ADDF-064B66112561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14E4CAB2-B4A7-4955-8DB5-0283E2B292FD}" type="pres">
      <dgm:prSet presAssocID="{B052F2A5-CB5D-4CBF-8F48-A7467210365C}" presName="node" presStyleLbl="node1" presStyleIdx="4" presStyleCnt="6" custScaleX="164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01AE6-998F-430B-978B-F0527F8B6649}" type="pres">
      <dgm:prSet presAssocID="{664D0C6F-AAC6-4DF4-9F00-21E27CC2F70C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C3F83F5F-78A3-461F-ADAF-E467FACB6724}" type="pres">
      <dgm:prSet presAssocID="{6314C094-6DAF-456A-8B5B-F44F55CFE214}" presName="node" presStyleLbl="node1" presStyleIdx="5" presStyleCnt="6" custScaleX="131571" custScaleY="63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DFE733-487D-4CAA-B807-95B55DA42218}" type="presOf" srcId="{B052F2A5-CB5D-4CBF-8F48-A7467210365C}" destId="{14E4CAB2-B4A7-4955-8DB5-0283E2B292FD}" srcOrd="0" destOrd="0" presId="urn:microsoft.com/office/officeart/2005/8/layout/radial4"/>
    <dgm:cxn modelId="{099B9BEC-365C-4E99-8ABF-708F00CA383C}" type="presOf" srcId="{664D0C6F-AAC6-4DF4-9F00-21E27CC2F70C}" destId="{3C501AE6-998F-430B-978B-F0527F8B6649}" srcOrd="0" destOrd="0" presId="urn:microsoft.com/office/officeart/2005/8/layout/radial4"/>
    <dgm:cxn modelId="{48BEE63F-F791-4004-93AE-2B8A9C0626BA}" srcId="{CB2AF00B-F203-4E0B-BFFE-39316CFCB4FA}" destId="{6314C094-6DAF-456A-8B5B-F44F55CFE214}" srcOrd="5" destOrd="0" parTransId="{664D0C6F-AAC6-4DF4-9F00-21E27CC2F70C}" sibTransId="{B312E8F9-DBE9-41B3-B8CF-66502B1D11E2}"/>
    <dgm:cxn modelId="{34907044-81BE-4EAB-B6A8-7FFA4320A646}" srcId="{FC62E9AE-D52B-4CAB-9E4F-7BB5373A9D9F}" destId="{CB2AF00B-F203-4E0B-BFFE-39316CFCB4FA}" srcOrd="0" destOrd="0" parTransId="{4C908D90-F5A0-4E9A-9DFB-D159E3AB303C}" sibTransId="{391362E1-DDD7-4792-BCD3-433219FD227E}"/>
    <dgm:cxn modelId="{D81BDE5C-8078-4425-9B87-6101A32BCB4A}" srcId="{CB2AF00B-F203-4E0B-BFFE-39316CFCB4FA}" destId="{DF435324-E1A6-4693-ADF6-4C3628F26AC0}" srcOrd="2" destOrd="0" parTransId="{6070600F-44C6-4C68-90E4-8C5F1C27A327}" sibTransId="{C4608FE2-B2EE-4D8A-9191-CA723E408C6A}"/>
    <dgm:cxn modelId="{590AE28D-2EFC-41ED-88A6-0F1E8D04801D}" type="presOf" srcId="{CB2AF00B-F203-4E0B-BFFE-39316CFCB4FA}" destId="{ACFBE707-5EAB-4EBD-94A2-339622EB4C0C}" srcOrd="0" destOrd="0" presId="urn:microsoft.com/office/officeart/2005/8/layout/radial4"/>
    <dgm:cxn modelId="{AD25AB50-CE27-4432-BD6C-C374A3F2281A}" srcId="{CB2AF00B-F203-4E0B-BFFE-39316CFCB4FA}" destId="{4E6022DF-FCCD-4EDC-A321-F0F7B7B1028E}" srcOrd="1" destOrd="0" parTransId="{49D81A6A-01FD-4F8D-9F90-536E1429374A}" sibTransId="{D2C0527C-AFB0-4585-A421-3C33C270C983}"/>
    <dgm:cxn modelId="{3D569B76-851E-4F8C-B1E2-DDDB81556D1C}" type="presOf" srcId="{8D3DDF84-496F-4C69-8160-EAA091E4C154}" destId="{4EB58070-0284-4BFD-83C4-644A72570C99}" srcOrd="0" destOrd="0" presId="urn:microsoft.com/office/officeart/2005/8/layout/radial4"/>
    <dgm:cxn modelId="{8E2F7F5C-AA0C-46F1-932C-B94EB28B9DDA}" type="presOf" srcId="{6314C094-6DAF-456A-8B5B-F44F55CFE214}" destId="{C3F83F5F-78A3-461F-ADAF-E467FACB6724}" srcOrd="0" destOrd="0" presId="urn:microsoft.com/office/officeart/2005/8/layout/radial4"/>
    <dgm:cxn modelId="{7B96A174-0416-4CFE-9F04-0AD3EB342274}" type="presOf" srcId="{8F725487-2E56-447A-A467-1F3C75BCDCBB}" destId="{CAAB96B1-2878-4284-B7B8-786AE392E2A7}" srcOrd="0" destOrd="0" presId="urn:microsoft.com/office/officeart/2005/8/layout/radial4"/>
    <dgm:cxn modelId="{B3532C81-CE8A-481C-8B3E-34DEE166DB12}" type="presOf" srcId="{FC62E9AE-D52B-4CAB-9E4F-7BB5373A9D9F}" destId="{38E7C9C7-D62C-4BC8-A234-A07D3B15C556}" srcOrd="0" destOrd="0" presId="urn:microsoft.com/office/officeart/2005/8/layout/radial4"/>
    <dgm:cxn modelId="{4B6F7770-89E0-4265-A04D-531A1554C451}" type="presOf" srcId="{A73B605D-134A-405C-85BC-4633FD3CE707}" destId="{111554DB-B721-40CB-B9BD-6AAD1F6FED93}" srcOrd="0" destOrd="0" presId="urn:microsoft.com/office/officeart/2005/8/layout/radial4"/>
    <dgm:cxn modelId="{AEE39D2D-6025-4B3E-8239-9206FFAEA446}" type="presOf" srcId="{49D81A6A-01FD-4F8D-9F90-536E1429374A}" destId="{137463B3-0B70-4FAC-B0DE-33F491247F68}" srcOrd="0" destOrd="0" presId="urn:microsoft.com/office/officeart/2005/8/layout/radial4"/>
    <dgm:cxn modelId="{33056B97-2B35-4EB7-B35B-E8F7BBC5AEBE}" type="presOf" srcId="{4E6022DF-FCCD-4EDC-A321-F0F7B7B1028E}" destId="{30BFD239-D013-4965-B9C8-F305327FC9D8}" srcOrd="0" destOrd="0" presId="urn:microsoft.com/office/officeart/2005/8/layout/radial4"/>
    <dgm:cxn modelId="{74ACEA2C-D87D-41A6-B7D3-58ECBAC1C503}" type="presOf" srcId="{DF435324-E1A6-4693-ADF6-4C3628F26AC0}" destId="{DA227A73-7D98-49DC-9E3B-26C7062AD479}" srcOrd="0" destOrd="0" presId="urn:microsoft.com/office/officeart/2005/8/layout/radial4"/>
    <dgm:cxn modelId="{A3B073D1-3A8D-4105-B525-FC7036556FB4}" type="presOf" srcId="{6070600F-44C6-4C68-90E4-8C5F1C27A327}" destId="{03FA877A-B812-487D-8105-0D9E5FE65129}" srcOrd="0" destOrd="0" presId="urn:microsoft.com/office/officeart/2005/8/layout/radial4"/>
    <dgm:cxn modelId="{F9F54AC6-C911-409C-B197-64D2D4ED6F99}" srcId="{CB2AF00B-F203-4E0B-BFFE-39316CFCB4FA}" destId="{B052F2A5-CB5D-4CBF-8F48-A7467210365C}" srcOrd="4" destOrd="0" parTransId="{B36A347E-3A1D-4F1E-ADDF-064B66112561}" sibTransId="{3A203206-482C-4D5E-8C01-1F5CC6290478}"/>
    <dgm:cxn modelId="{7E0284DA-F81D-48B0-99E7-3D17FCD0449E}" type="presOf" srcId="{10A7AAE3-5632-41F5-80CB-BC2A44F8EF89}" destId="{DC335701-A05B-41F5-8FCB-26AA494F33A1}" srcOrd="0" destOrd="0" presId="urn:microsoft.com/office/officeart/2005/8/layout/radial4"/>
    <dgm:cxn modelId="{7BD9943A-9C30-408F-A416-AE6E3719AE96}" srcId="{CB2AF00B-F203-4E0B-BFFE-39316CFCB4FA}" destId="{8F725487-2E56-447A-A467-1F3C75BCDCBB}" srcOrd="0" destOrd="0" parTransId="{8D3DDF84-496F-4C69-8160-EAA091E4C154}" sibTransId="{7B73C4A1-26C5-4D02-A8C9-B4529B2B8BF7}"/>
    <dgm:cxn modelId="{A9B29C2E-A115-41D7-9E59-C49064522088}" srcId="{FC62E9AE-D52B-4CAB-9E4F-7BB5373A9D9F}" destId="{8F4C8A5D-8D42-41D4-B480-C6848618FD63}" srcOrd="1" destOrd="0" parTransId="{0A2C42B7-DFA0-4FAA-AAD5-208D9D5ED4D9}" sibTransId="{A5A75D6B-B4E0-4FE4-BBE9-42782567732A}"/>
    <dgm:cxn modelId="{BBC0AED7-A51C-4AE8-A2B9-938F0E5B5D65}" srcId="{CB2AF00B-F203-4E0B-BFFE-39316CFCB4FA}" destId="{A73B605D-134A-405C-85BC-4633FD3CE707}" srcOrd="3" destOrd="0" parTransId="{10A7AAE3-5632-41F5-80CB-BC2A44F8EF89}" sibTransId="{74DA4F7D-E48B-460C-ADB8-09EA7B987138}"/>
    <dgm:cxn modelId="{5376CC28-159C-4D30-A902-37C0E492823B}" type="presOf" srcId="{B36A347E-3A1D-4F1E-ADDF-064B66112561}" destId="{1F854FAF-EF0C-40FD-A802-9FA18B905930}" srcOrd="0" destOrd="0" presId="urn:microsoft.com/office/officeart/2005/8/layout/radial4"/>
    <dgm:cxn modelId="{4F3DF490-32D0-454D-B208-E6DFC0AAFEF0}" srcId="{FC62E9AE-D52B-4CAB-9E4F-7BB5373A9D9F}" destId="{0B3117CA-F9BD-4A92-9993-7A7A7E5F1619}" srcOrd="2" destOrd="0" parTransId="{B37D0976-98F2-4ED6-8002-885D39E3BA0B}" sibTransId="{B781BCF0-169F-4DDB-905D-92CCA59C4CAD}"/>
    <dgm:cxn modelId="{40F685FA-4A47-49F2-A612-00D3016FABD2}" type="presParOf" srcId="{38E7C9C7-D62C-4BC8-A234-A07D3B15C556}" destId="{ACFBE707-5EAB-4EBD-94A2-339622EB4C0C}" srcOrd="0" destOrd="0" presId="urn:microsoft.com/office/officeart/2005/8/layout/radial4"/>
    <dgm:cxn modelId="{4C888943-8EEE-41AD-B611-8EF09D2ED7EC}" type="presParOf" srcId="{38E7C9C7-D62C-4BC8-A234-A07D3B15C556}" destId="{4EB58070-0284-4BFD-83C4-644A72570C99}" srcOrd="1" destOrd="0" presId="urn:microsoft.com/office/officeart/2005/8/layout/radial4"/>
    <dgm:cxn modelId="{0D391D4D-2A50-4417-A1A3-CB7AEB8F7CC9}" type="presParOf" srcId="{38E7C9C7-D62C-4BC8-A234-A07D3B15C556}" destId="{CAAB96B1-2878-4284-B7B8-786AE392E2A7}" srcOrd="2" destOrd="0" presId="urn:microsoft.com/office/officeart/2005/8/layout/radial4"/>
    <dgm:cxn modelId="{6BBB8939-BFC7-4B63-9E33-B8FCEE93AF1D}" type="presParOf" srcId="{38E7C9C7-D62C-4BC8-A234-A07D3B15C556}" destId="{137463B3-0B70-4FAC-B0DE-33F491247F68}" srcOrd="3" destOrd="0" presId="urn:microsoft.com/office/officeart/2005/8/layout/radial4"/>
    <dgm:cxn modelId="{C25A37C3-C989-4219-A97E-C662AF34536D}" type="presParOf" srcId="{38E7C9C7-D62C-4BC8-A234-A07D3B15C556}" destId="{30BFD239-D013-4965-B9C8-F305327FC9D8}" srcOrd="4" destOrd="0" presId="urn:microsoft.com/office/officeart/2005/8/layout/radial4"/>
    <dgm:cxn modelId="{3081F46E-F2F5-4CBA-BCEA-FA38F5137383}" type="presParOf" srcId="{38E7C9C7-D62C-4BC8-A234-A07D3B15C556}" destId="{03FA877A-B812-487D-8105-0D9E5FE65129}" srcOrd="5" destOrd="0" presId="urn:microsoft.com/office/officeart/2005/8/layout/radial4"/>
    <dgm:cxn modelId="{C275A248-D7C3-47C4-9A8A-4E94CB937558}" type="presParOf" srcId="{38E7C9C7-D62C-4BC8-A234-A07D3B15C556}" destId="{DA227A73-7D98-49DC-9E3B-26C7062AD479}" srcOrd="6" destOrd="0" presId="urn:microsoft.com/office/officeart/2005/8/layout/radial4"/>
    <dgm:cxn modelId="{1BAA29E7-B7BF-435F-B74B-B7952B03B2DE}" type="presParOf" srcId="{38E7C9C7-D62C-4BC8-A234-A07D3B15C556}" destId="{DC335701-A05B-41F5-8FCB-26AA494F33A1}" srcOrd="7" destOrd="0" presId="urn:microsoft.com/office/officeart/2005/8/layout/radial4"/>
    <dgm:cxn modelId="{52930695-180B-4775-93D3-08D25356E1C2}" type="presParOf" srcId="{38E7C9C7-D62C-4BC8-A234-A07D3B15C556}" destId="{111554DB-B721-40CB-B9BD-6AAD1F6FED93}" srcOrd="8" destOrd="0" presId="urn:microsoft.com/office/officeart/2005/8/layout/radial4"/>
    <dgm:cxn modelId="{7B818A04-387A-441E-A20B-EBD5AF4CFCEE}" type="presParOf" srcId="{38E7C9C7-D62C-4BC8-A234-A07D3B15C556}" destId="{1F854FAF-EF0C-40FD-A802-9FA18B905930}" srcOrd="9" destOrd="0" presId="urn:microsoft.com/office/officeart/2005/8/layout/radial4"/>
    <dgm:cxn modelId="{76A0F967-3464-4758-B6EC-4403655C7410}" type="presParOf" srcId="{38E7C9C7-D62C-4BC8-A234-A07D3B15C556}" destId="{14E4CAB2-B4A7-4955-8DB5-0283E2B292FD}" srcOrd="10" destOrd="0" presId="urn:microsoft.com/office/officeart/2005/8/layout/radial4"/>
    <dgm:cxn modelId="{57CC0F0A-7061-4B78-A825-54A9C33AD2AE}" type="presParOf" srcId="{38E7C9C7-D62C-4BC8-A234-A07D3B15C556}" destId="{3C501AE6-998F-430B-978B-F0527F8B6649}" srcOrd="11" destOrd="0" presId="urn:microsoft.com/office/officeart/2005/8/layout/radial4"/>
    <dgm:cxn modelId="{798A65FE-0265-4267-935A-1CD82B42A5CB}" type="presParOf" srcId="{38E7C9C7-D62C-4BC8-A234-A07D3B15C556}" destId="{C3F83F5F-78A3-461F-ADAF-E467FACB6724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BE707-5EAB-4EBD-94A2-339622EB4C0C}">
      <dsp:nvSpPr>
        <dsp:cNvPr id="0" name=""/>
        <dsp:cNvSpPr/>
      </dsp:nvSpPr>
      <dsp:spPr>
        <a:xfrm>
          <a:off x="1493992" y="2142550"/>
          <a:ext cx="1249208" cy="1111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Нийт-27 </a:t>
          </a:r>
          <a:endParaRPr lang="en-US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676934" y="2305265"/>
        <a:ext cx="883324" cy="785659"/>
      </dsp:txXfrm>
    </dsp:sp>
    <dsp:sp modelId="{4EB58070-0284-4BFD-83C4-644A72570C99}">
      <dsp:nvSpPr>
        <dsp:cNvPr id="0" name=""/>
        <dsp:cNvSpPr/>
      </dsp:nvSpPr>
      <dsp:spPr>
        <a:xfrm rot="10800000">
          <a:off x="434122" y="2539764"/>
          <a:ext cx="1001576" cy="31666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B96B1-2878-4284-B7B8-786AE392E2A7}">
      <dsp:nvSpPr>
        <dsp:cNvPr id="0" name=""/>
        <dsp:cNvSpPr/>
      </dsp:nvSpPr>
      <dsp:spPr>
        <a:xfrm>
          <a:off x="-167177" y="2500590"/>
          <a:ext cx="1202599" cy="3950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УНТЭ-5</a:t>
          </a:r>
          <a:endParaRPr lang="en-US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-155608" y="2512159"/>
        <a:ext cx="1179461" cy="371871"/>
      </dsp:txXfrm>
    </dsp:sp>
    <dsp:sp modelId="{137463B3-0B70-4FAC-B0DE-33F491247F68}">
      <dsp:nvSpPr>
        <dsp:cNvPr id="0" name=""/>
        <dsp:cNvSpPr/>
      </dsp:nvSpPr>
      <dsp:spPr>
        <a:xfrm rot="12960000">
          <a:off x="657778" y="1851421"/>
          <a:ext cx="1026789" cy="3166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FD239-D013-4965-B9C8-F305327FC9D8}">
      <dsp:nvSpPr>
        <dsp:cNvPr id="0" name=""/>
        <dsp:cNvSpPr/>
      </dsp:nvSpPr>
      <dsp:spPr>
        <a:xfrm>
          <a:off x="167214" y="1396881"/>
          <a:ext cx="1177229" cy="6222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ЦТЭ-4</a:t>
          </a:r>
          <a:endParaRPr lang="en-US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5438" y="1415105"/>
        <a:ext cx="1140781" cy="585761"/>
      </dsp:txXfrm>
    </dsp:sp>
    <dsp:sp modelId="{03FA877A-B812-487D-8105-0D9E5FE65129}">
      <dsp:nvSpPr>
        <dsp:cNvPr id="0" name=""/>
        <dsp:cNvSpPr/>
      </dsp:nvSpPr>
      <dsp:spPr>
        <a:xfrm rot="15120000">
          <a:off x="1231318" y="1442518"/>
          <a:ext cx="1061521" cy="31666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27A73-7D98-49DC-9E3B-26C7062AD479}">
      <dsp:nvSpPr>
        <dsp:cNvPr id="0" name=""/>
        <dsp:cNvSpPr/>
      </dsp:nvSpPr>
      <dsp:spPr>
        <a:xfrm>
          <a:off x="1093908" y="832008"/>
          <a:ext cx="1008314" cy="5281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УГТЭ-3</a:t>
          </a:r>
          <a:endParaRPr lang="en-US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109376" y="847476"/>
        <a:ext cx="977378" cy="497177"/>
      </dsp:txXfrm>
    </dsp:sp>
    <dsp:sp modelId="{DC335701-A05B-41F5-8FCB-26AA494F33A1}">
      <dsp:nvSpPr>
        <dsp:cNvPr id="0" name=""/>
        <dsp:cNvSpPr/>
      </dsp:nvSpPr>
      <dsp:spPr>
        <a:xfrm rot="17280000">
          <a:off x="1944352" y="1442518"/>
          <a:ext cx="1061521" cy="31666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554DB-B721-40CB-B9BD-6AAD1F6FED93}">
      <dsp:nvSpPr>
        <dsp:cNvPr id="0" name=""/>
        <dsp:cNvSpPr/>
      </dsp:nvSpPr>
      <dsp:spPr>
        <a:xfrm>
          <a:off x="2148413" y="784960"/>
          <a:ext cx="981427" cy="6222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МЯЭ-6</a:t>
          </a:r>
          <a:endParaRPr lang="en-US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166637" y="803184"/>
        <a:ext cx="944979" cy="585761"/>
      </dsp:txXfrm>
    </dsp:sp>
    <dsp:sp modelId="{1F854FAF-EF0C-40FD-A802-9FA18B905930}">
      <dsp:nvSpPr>
        <dsp:cNvPr id="0" name=""/>
        <dsp:cNvSpPr/>
      </dsp:nvSpPr>
      <dsp:spPr>
        <a:xfrm rot="19440000">
          <a:off x="2552624" y="1851421"/>
          <a:ext cx="1026789" cy="31666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4CAB2-B4A7-4955-8DB5-0283E2B292FD}">
      <dsp:nvSpPr>
        <dsp:cNvPr id="0" name=""/>
        <dsp:cNvSpPr/>
      </dsp:nvSpPr>
      <dsp:spPr>
        <a:xfrm>
          <a:off x="2841145" y="1396881"/>
          <a:ext cx="1280438" cy="6222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ХӨСҮТ-5</a:t>
          </a:r>
          <a:endParaRPr lang="en-US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859369" y="1415105"/>
        <a:ext cx="1243990" cy="585761"/>
      </dsp:txXfrm>
    </dsp:sp>
    <dsp:sp modelId="{3C501AE6-998F-430B-978B-F0527F8B6649}">
      <dsp:nvSpPr>
        <dsp:cNvPr id="0" name=""/>
        <dsp:cNvSpPr/>
      </dsp:nvSpPr>
      <dsp:spPr>
        <a:xfrm>
          <a:off x="2801493" y="2539764"/>
          <a:ext cx="1001576" cy="31666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83F5F-78A3-461F-ADAF-E467FACB6724}">
      <dsp:nvSpPr>
        <dsp:cNvPr id="0" name=""/>
        <dsp:cNvSpPr/>
      </dsp:nvSpPr>
      <dsp:spPr>
        <a:xfrm>
          <a:off x="3291415" y="2500590"/>
          <a:ext cx="1023309" cy="3950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УХТЭ-4</a:t>
          </a:r>
          <a:endParaRPr lang="en-US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302984" y="2512159"/>
        <a:ext cx="1000171" cy="371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1456-F127-4FF5-AD9E-C5A44EC8A98F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62F-9BD9-4048-B849-8C392354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4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1456-F127-4FF5-AD9E-C5A44EC8A98F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62F-9BD9-4048-B849-8C392354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7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1456-F127-4FF5-AD9E-C5A44EC8A98F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62F-9BD9-4048-B849-8C392354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72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71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1456-F127-4FF5-AD9E-C5A44EC8A98F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62F-9BD9-4048-B849-8C392354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6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1456-F127-4FF5-AD9E-C5A44EC8A98F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62F-9BD9-4048-B849-8C392354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7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1456-F127-4FF5-AD9E-C5A44EC8A98F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62F-9BD9-4048-B849-8C392354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1456-F127-4FF5-AD9E-C5A44EC8A98F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62F-9BD9-4048-B849-8C392354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1456-F127-4FF5-AD9E-C5A44EC8A98F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62F-9BD9-4048-B849-8C392354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1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1456-F127-4FF5-AD9E-C5A44EC8A98F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62F-9BD9-4048-B849-8C392354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6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1456-F127-4FF5-AD9E-C5A44EC8A98F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62F-9BD9-4048-B849-8C392354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7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1456-F127-4FF5-AD9E-C5A44EC8A98F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562F-9BD9-4048-B849-8C392354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3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71456-F127-4FF5-AD9E-C5A44EC8A98F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A562F-9BD9-4048-B849-8C3923545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2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>
            <a:off x="-4072" y="0"/>
            <a:ext cx="9148071" cy="3358836"/>
            <a:chOff x="-4072" y="0"/>
            <a:chExt cx="9148071" cy="3358836"/>
          </a:xfrm>
        </p:grpSpPr>
        <p:sp>
          <p:nvSpPr>
            <p:cNvPr id="33" name="Rectangle 32"/>
            <p:cNvSpPr/>
            <p:nvPr/>
          </p:nvSpPr>
          <p:spPr>
            <a:xfrm>
              <a:off x="-4072" y="0"/>
              <a:ext cx="9148071" cy="3357563"/>
            </a:xfrm>
            <a:prstGeom prst="rect">
              <a:avLst/>
            </a:prstGeom>
            <a:solidFill>
              <a:srgbClr val="29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0" name="Picture 169"/>
            <p:cNvPicPr>
              <a:picLocks noChangeAspect="1"/>
            </p:cNvPicPr>
            <p:nvPr/>
          </p:nvPicPr>
          <p:blipFill rotWithShape="1">
            <a:blip r:embed="rId2"/>
            <a:srcRect b="51342"/>
            <a:stretch/>
          </p:blipFill>
          <p:spPr>
            <a:xfrm>
              <a:off x="206885" y="813589"/>
              <a:ext cx="8730229" cy="2545247"/>
            </a:xfrm>
            <a:prstGeom prst="rect">
              <a:avLst/>
            </a:prstGeom>
          </p:spPr>
        </p:pic>
      </p:grpSp>
      <p:grpSp>
        <p:nvGrpSpPr>
          <p:cNvPr id="4" name="Group 13"/>
          <p:cNvGrpSpPr/>
          <p:nvPr/>
        </p:nvGrpSpPr>
        <p:grpSpPr>
          <a:xfrm>
            <a:off x="0" y="228600"/>
            <a:ext cx="9148071" cy="6629376"/>
            <a:chOff x="-4072" y="228624"/>
            <a:chExt cx="9148071" cy="6629376"/>
          </a:xfrm>
        </p:grpSpPr>
        <p:sp>
          <p:nvSpPr>
            <p:cNvPr id="34" name="Rectangle 33"/>
            <p:cNvSpPr/>
            <p:nvPr/>
          </p:nvSpPr>
          <p:spPr>
            <a:xfrm>
              <a:off x="-4072" y="3357563"/>
              <a:ext cx="9148071" cy="3500437"/>
            </a:xfrm>
            <a:prstGeom prst="rect">
              <a:avLst/>
            </a:prstGeom>
            <a:solidFill>
              <a:srgbClr val="29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1" name="Picture 170"/>
            <p:cNvPicPr>
              <a:picLocks noChangeAspect="1"/>
            </p:cNvPicPr>
            <p:nvPr/>
          </p:nvPicPr>
          <p:blipFill rotWithShape="1">
            <a:blip r:embed="rId2"/>
            <a:srcRect t="48683" b="-1990"/>
            <a:stretch/>
          </p:blipFill>
          <p:spPr>
            <a:xfrm>
              <a:off x="207475" y="3358836"/>
              <a:ext cx="8730229" cy="2788467"/>
            </a:xfrm>
            <a:prstGeom prst="rect">
              <a:avLst/>
            </a:prstGeom>
          </p:spPr>
        </p:pic>
        <p:sp>
          <p:nvSpPr>
            <p:cNvPr id="173" name="Rectangle 172"/>
            <p:cNvSpPr/>
            <p:nvPr/>
          </p:nvSpPr>
          <p:spPr>
            <a:xfrm>
              <a:off x="1000101" y="3072849"/>
              <a:ext cx="714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n-MN" sz="36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САЙН ТУРШЛАГА - 2021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73417" y="6243959"/>
              <a:ext cx="679904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n-MN" sz="2400" b="1" dirty="0" smtClean="0">
                  <a:solidFill>
                    <a:schemeClr val="bg1"/>
                  </a:solidFill>
                  <a:latin typeface="AGFutura Mon" panose="020B7200000000000000" pitchFamily="34" charset="0"/>
                </a:rPr>
                <a:t>Улаанбаатар</a:t>
              </a:r>
              <a:endParaRPr kumimoji="0" lang="mn-MN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Futura Mon" panose="020B7200000000000000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77328" y="228624"/>
              <a:ext cx="5105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n-MN" sz="3200" b="1" noProof="0" dirty="0" smtClean="0">
                  <a:solidFill>
                    <a:schemeClr val="bg1"/>
                  </a:solidFill>
                  <a:latin typeface="AGFutura Mon" panose="020B7200000000000000" pitchFamily="34" charset="0"/>
                </a:rPr>
                <a:t> </a:t>
              </a:r>
              <a:r>
                <a:rPr lang="mn-MN" sz="2400" b="1" noProof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ХАН-УУЛ ДҮҮРГИЙН НЭГДСЭН ЭМНЭЛЭГ </a:t>
              </a:r>
              <a:endParaRPr kumimoji="0" lang="mn-M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Content Placeholder 5" descr="\\TUGUL\SharedDocs\logo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235"/>
            <a:ext cx="1828800" cy="1816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85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7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7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729"/>
            <a:ext cx="9144000" cy="68587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729"/>
            <a:ext cx="9144000" cy="12482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247496"/>
            <a:ext cx="9144000" cy="0"/>
          </a:xfrm>
          <a:prstGeom prst="line">
            <a:avLst/>
          </a:prstGeom>
          <a:ln w="38100">
            <a:solidFill>
              <a:srgbClr val="0D9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4279" y="391180"/>
            <a:ext cx="85252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</a:t>
            </a:r>
            <a:endParaRPr kumimoji="0" lang="mn-MN" sz="2800" b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320964"/>
            <a:ext cx="0" cy="669636"/>
          </a:xfrm>
          <a:prstGeom prst="line">
            <a:avLst/>
          </a:prstGeom>
          <a:ln w="285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19200" y="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Зохиомол амьсгалтай хүнд эмчлүүлэгчийг шилжүүлэх </a:t>
            </a:r>
            <a:endParaRPr lang="mn-MN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үйл </a:t>
            </a: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ажиллагаанд  </a:t>
            </a: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зөөврийн зохиомол </a:t>
            </a: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амьсгалын аппаратыг хүчилтөрөгчийн баллонтой </a:t>
            </a: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холбож </a:t>
            </a: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аюулгүй зөөвөрлөх үйлчилгээ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43400" y="2285991"/>
            <a:ext cx="4876800" cy="41790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282" y="1500174"/>
            <a:ext cx="8733866" cy="78581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Номинаци</a:t>
            </a:r>
            <a:r>
              <a:rPr lang="mn-MN" sz="2400" b="1" dirty="0" smtClean="0">
                <a:solidFill>
                  <a:schemeClr val="bg1"/>
                </a:solidFill>
              </a:rPr>
              <a:t>:</a:t>
            </a:r>
            <a:r>
              <a:rPr lang="mn-MN" sz="2400" b="1" dirty="0" smtClean="0"/>
              <a:t>  Эмнэлгийн </a:t>
            </a:r>
            <a:r>
              <a:rPr lang="mn-MN" sz="2400" b="1" dirty="0"/>
              <a:t>тусламж үйлчилгээг хөнгөвчлөх</a:t>
            </a:r>
            <a:r>
              <a:rPr lang="en-US" sz="2400" b="1" dirty="0"/>
              <a:t>, </a:t>
            </a:r>
            <a:r>
              <a:rPr lang="mn-MN" sz="2400" b="1" dirty="0"/>
              <a:t>хүртээмж чанарыг </a:t>
            </a:r>
            <a:r>
              <a:rPr lang="mn-MN" sz="2400" b="1" dirty="0" smtClean="0"/>
              <a:t>сайжруулах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futura Mon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4279" y="2269983"/>
            <a:ext cx="4285319" cy="42070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4279" y="2362200"/>
            <a:ext cx="42853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>
                <a:effectLst/>
                <a:latin typeface="Arial" pitchFamily="34" charset="0"/>
                <a:cs typeface="Arial" pitchFamily="34" charset="0"/>
              </a:rPr>
              <a:t>Овор багатай зохиомол амьсгалын аппарат Mindary–г хүчилтөрөгчийн баллонд холбож,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б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үрэн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зохиомол амьсгалтай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5,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нонинвазив амьсгал удирдлагатай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22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, нийт 27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үйлчлүүлэгчийг шатлал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ахиулан хүндрэлгүй тээвэрлэн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шилжүүлсэн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mn-MN" sz="2000" kern="0" dirty="0" smtClean="0">
              <a:solidFill>
                <a:srgbClr val="004B87">
                  <a:lumMod val="50000"/>
                </a:srgbClr>
              </a:solidFill>
              <a:latin typeface="Agfutura Mon" panose="020B7200000000000000" pitchFamily="34" charset="0"/>
            </a:endParaRPr>
          </a:p>
          <a:p>
            <a:pPr algn="just"/>
            <a:endParaRPr lang="mn-MN" sz="2000" kern="0" dirty="0">
              <a:solidFill>
                <a:srgbClr val="004B87">
                  <a:lumMod val="50000"/>
                </a:srgbClr>
              </a:solidFill>
              <a:latin typeface="Agfutura Mon" panose="020B7200000000000000" pitchFamily="34" charset="0"/>
            </a:endParaRPr>
          </a:p>
          <a:p>
            <a:pPr algn="just"/>
            <a:endParaRPr lang="mn-MN" sz="2000" kern="0" dirty="0" smtClean="0">
              <a:solidFill>
                <a:srgbClr val="004B87">
                  <a:lumMod val="50000"/>
                </a:srgbClr>
              </a:solidFill>
              <a:latin typeface="Agfutura Mon" panose="020B7200000000000000" pitchFamily="34" charset="0"/>
            </a:endParaRPr>
          </a:p>
          <a:p>
            <a:pPr algn="just"/>
            <a:endParaRPr lang="mn-MN" sz="2000" kern="0" dirty="0">
              <a:solidFill>
                <a:srgbClr val="004B87">
                  <a:lumMod val="50000"/>
                </a:srgbClr>
              </a:solidFill>
              <a:latin typeface="Agfutura Mon" panose="020B7200000000000000" pitchFamily="34" charset="0"/>
            </a:endParaRPr>
          </a:p>
          <a:p>
            <a:pPr algn="just"/>
            <a:endParaRPr lang="mn-MN" sz="2000" kern="0" dirty="0" smtClean="0">
              <a:solidFill>
                <a:srgbClr val="004B87">
                  <a:lumMod val="50000"/>
                </a:srgbClr>
              </a:solidFill>
              <a:latin typeface="Agfutura Mon" panose="020B7200000000000000" pitchFamily="34" charset="0"/>
            </a:endParaRPr>
          </a:p>
          <a:p>
            <a:pPr algn="just"/>
            <a:endParaRPr lang="mn-MN" sz="2000" kern="0" dirty="0">
              <a:solidFill>
                <a:srgbClr val="004B87">
                  <a:lumMod val="50000"/>
                </a:srgbClr>
              </a:solidFill>
              <a:latin typeface="Agfutura Mon" panose="020B7200000000000000" pitchFamily="34" charset="0"/>
            </a:endParaRPr>
          </a:p>
          <a:p>
            <a:pPr algn="just"/>
            <a:endParaRPr lang="mn-MN" sz="2000" kern="0" dirty="0" smtClean="0">
              <a:solidFill>
                <a:srgbClr val="004B87">
                  <a:lumMod val="50000"/>
                </a:srgbClr>
              </a:solidFill>
              <a:latin typeface="Agfutura Mon" panose="020B7200000000000000" pitchFamily="34" charset="0"/>
            </a:endParaRPr>
          </a:p>
          <a:p>
            <a:pPr algn="just"/>
            <a:endParaRPr lang="mn-MN" sz="2000" kern="0" dirty="0">
              <a:solidFill>
                <a:srgbClr val="004B87">
                  <a:lumMod val="50000"/>
                </a:srgbClr>
              </a:solidFill>
              <a:latin typeface="Agfutura Mon" panose="020B7200000000000000" pitchFamily="34" charset="0"/>
            </a:endParaRPr>
          </a:p>
          <a:p>
            <a:pPr algn="just"/>
            <a:endParaRPr lang="mn-MN" sz="1600" kern="0" dirty="0">
              <a:solidFill>
                <a:srgbClr val="004B87">
                  <a:lumMod val="50000"/>
                </a:srgbClr>
              </a:solidFill>
              <a:latin typeface="Agfutura Mon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279" y="6465091"/>
            <a:ext cx="8715439" cy="39290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mn-MN" dirty="0" smtClean="0"/>
              <a:t>Зарцуулсан өртөг: </a:t>
            </a:r>
            <a:r>
              <a:rPr lang="en-US" dirty="0" smtClean="0"/>
              <a:t>50 </a:t>
            </a:r>
            <a:r>
              <a:rPr lang="mn-MN" dirty="0"/>
              <a:t>сая төгрөг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futura Mon" panose="020B7200000000000000" pitchFamily="34" charset="0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25539553"/>
              </p:ext>
            </p:extLst>
          </p:nvPr>
        </p:nvGraphicFramePr>
        <p:xfrm>
          <a:off x="4782170" y="1981200"/>
          <a:ext cx="4147548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76199" y="5394126"/>
            <a:ext cx="5663730" cy="894846"/>
            <a:chOff x="303014" y="5394126"/>
            <a:chExt cx="5663730" cy="894846"/>
          </a:xfrm>
        </p:grpSpPr>
        <p:sp>
          <p:nvSpPr>
            <p:cNvPr id="10" name="Freeform 9"/>
            <p:cNvSpPr/>
            <p:nvPr/>
          </p:nvSpPr>
          <p:spPr>
            <a:xfrm>
              <a:off x="303014" y="5394126"/>
              <a:ext cx="1752600" cy="870346"/>
            </a:xfrm>
            <a:custGeom>
              <a:avLst/>
              <a:gdLst>
                <a:gd name="connsiteX0" fmla="*/ 0 w 2175867"/>
                <a:gd name="connsiteY0" fmla="*/ 0 h 870346"/>
                <a:gd name="connsiteX1" fmla="*/ 1740694 w 2175867"/>
                <a:gd name="connsiteY1" fmla="*/ 0 h 870346"/>
                <a:gd name="connsiteX2" fmla="*/ 2175867 w 2175867"/>
                <a:gd name="connsiteY2" fmla="*/ 435173 h 870346"/>
                <a:gd name="connsiteX3" fmla="*/ 1740694 w 2175867"/>
                <a:gd name="connsiteY3" fmla="*/ 870346 h 870346"/>
                <a:gd name="connsiteX4" fmla="*/ 0 w 2175867"/>
                <a:gd name="connsiteY4" fmla="*/ 870346 h 870346"/>
                <a:gd name="connsiteX5" fmla="*/ 435173 w 2175867"/>
                <a:gd name="connsiteY5" fmla="*/ 435173 h 870346"/>
                <a:gd name="connsiteX6" fmla="*/ 0 w 2175867"/>
                <a:gd name="connsiteY6" fmla="*/ 0 h 87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5867" h="870346">
                  <a:moveTo>
                    <a:pt x="0" y="0"/>
                  </a:moveTo>
                  <a:lnTo>
                    <a:pt x="1740694" y="0"/>
                  </a:lnTo>
                  <a:lnTo>
                    <a:pt x="2175867" y="435173"/>
                  </a:lnTo>
                  <a:lnTo>
                    <a:pt x="1740694" y="870346"/>
                  </a:lnTo>
                  <a:lnTo>
                    <a:pt x="0" y="870346"/>
                  </a:lnTo>
                  <a:lnTo>
                    <a:pt x="435173" y="4351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181" tIns="20003" rIns="455176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mn-MN" sz="20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УОК, ОЗБаг</a:t>
              </a:r>
              <a:endParaRPr lang="en-US" sz="20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74613" y="5397604"/>
              <a:ext cx="2438401" cy="870346"/>
            </a:xfrm>
            <a:custGeom>
              <a:avLst/>
              <a:gdLst>
                <a:gd name="connsiteX0" fmla="*/ 0 w 2175867"/>
                <a:gd name="connsiteY0" fmla="*/ 0 h 870346"/>
                <a:gd name="connsiteX1" fmla="*/ 1740694 w 2175867"/>
                <a:gd name="connsiteY1" fmla="*/ 0 h 870346"/>
                <a:gd name="connsiteX2" fmla="*/ 2175867 w 2175867"/>
                <a:gd name="connsiteY2" fmla="*/ 435173 h 870346"/>
                <a:gd name="connsiteX3" fmla="*/ 1740694 w 2175867"/>
                <a:gd name="connsiteY3" fmla="*/ 870346 h 870346"/>
                <a:gd name="connsiteX4" fmla="*/ 0 w 2175867"/>
                <a:gd name="connsiteY4" fmla="*/ 870346 h 870346"/>
                <a:gd name="connsiteX5" fmla="*/ 435173 w 2175867"/>
                <a:gd name="connsiteY5" fmla="*/ 435173 h 870346"/>
                <a:gd name="connsiteX6" fmla="*/ 0 w 2175867"/>
                <a:gd name="connsiteY6" fmla="*/ 0 h 87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5867" h="870346">
                  <a:moveTo>
                    <a:pt x="0" y="0"/>
                  </a:moveTo>
                  <a:lnTo>
                    <a:pt x="1740694" y="0"/>
                  </a:lnTo>
                  <a:lnTo>
                    <a:pt x="2175867" y="435173"/>
                  </a:lnTo>
                  <a:lnTo>
                    <a:pt x="1740694" y="870346"/>
                  </a:lnTo>
                  <a:lnTo>
                    <a:pt x="0" y="870346"/>
                  </a:lnTo>
                  <a:lnTo>
                    <a:pt x="435173" y="4351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181" tIns="20003" rIns="455176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mn-MN" sz="15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Өвчтөний биеийн байдал үнэлэх</a:t>
              </a:r>
              <a:endParaRPr lang="en-US" sz="15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655813" y="5418626"/>
              <a:ext cx="2310931" cy="870346"/>
            </a:xfrm>
            <a:custGeom>
              <a:avLst/>
              <a:gdLst>
                <a:gd name="connsiteX0" fmla="*/ 0 w 2175867"/>
                <a:gd name="connsiteY0" fmla="*/ 0 h 870346"/>
                <a:gd name="connsiteX1" fmla="*/ 1740694 w 2175867"/>
                <a:gd name="connsiteY1" fmla="*/ 0 h 870346"/>
                <a:gd name="connsiteX2" fmla="*/ 2175867 w 2175867"/>
                <a:gd name="connsiteY2" fmla="*/ 435173 h 870346"/>
                <a:gd name="connsiteX3" fmla="*/ 1740694 w 2175867"/>
                <a:gd name="connsiteY3" fmla="*/ 870346 h 870346"/>
                <a:gd name="connsiteX4" fmla="*/ 0 w 2175867"/>
                <a:gd name="connsiteY4" fmla="*/ 870346 h 870346"/>
                <a:gd name="connsiteX5" fmla="*/ 435173 w 2175867"/>
                <a:gd name="connsiteY5" fmla="*/ 435173 h 870346"/>
                <a:gd name="connsiteX6" fmla="*/ 0 w 2175867"/>
                <a:gd name="connsiteY6" fmla="*/ 0 h 87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5867" h="870346">
                  <a:moveTo>
                    <a:pt x="0" y="0"/>
                  </a:moveTo>
                  <a:lnTo>
                    <a:pt x="1740694" y="0"/>
                  </a:lnTo>
                  <a:lnTo>
                    <a:pt x="2175867" y="435173"/>
                  </a:lnTo>
                  <a:lnTo>
                    <a:pt x="1740694" y="870346"/>
                  </a:lnTo>
                  <a:lnTo>
                    <a:pt x="0" y="870346"/>
                  </a:lnTo>
                  <a:lnTo>
                    <a:pt x="435173" y="4351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181" tIns="20003" rIns="455176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mn-MN" sz="15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Автомашины бэлэн байдал </a:t>
              </a:r>
              <a:endParaRPr lang="en-US" sz="15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5181600" y="5394126"/>
            <a:ext cx="2438400" cy="870346"/>
          </a:xfrm>
          <a:custGeom>
            <a:avLst/>
            <a:gdLst>
              <a:gd name="connsiteX0" fmla="*/ 0 w 2175867"/>
              <a:gd name="connsiteY0" fmla="*/ 0 h 870346"/>
              <a:gd name="connsiteX1" fmla="*/ 1740694 w 2175867"/>
              <a:gd name="connsiteY1" fmla="*/ 0 h 870346"/>
              <a:gd name="connsiteX2" fmla="*/ 2175867 w 2175867"/>
              <a:gd name="connsiteY2" fmla="*/ 435173 h 870346"/>
              <a:gd name="connsiteX3" fmla="*/ 1740694 w 2175867"/>
              <a:gd name="connsiteY3" fmla="*/ 870346 h 870346"/>
              <a:gd name="connsiteX4" fmla="*/ 0 w 2175867"/>
              <a:gd name="connsiteY4" fmla="*/ 870346 h 870346"/>
              <a:gd name="connsiteX5" fmla="*/ 435173 w 2175867"/>
              <a:gd name="connsiteY5" fmla="*/ 435173 h 870346"/>
              <a:gd name="connsiteX6" fmla="*/ 0 w 2175867"/>
              <a:gd name="connsiteY6" fmla="*/ 0 h 8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867" h="870346">
                <a:moveTo>
                  <a:pt x="0" y="0"/>
                </a:moveTo>
                <a:lnTo>
                  <a:pt x="1740694" y="0"/>
                </a:lnTo>
                <a:lnTo>
                  <a:pt x="2175867" y="435173"/>
                </a:lnTo>
                <a:lnTo>
                  <a:pt x="1740694" y="870346"/>
                </a:lnTo>
                <a:lnTo>
                  <a:pt x="0" y="870346"/>
                </a:lnTo>
                <a:lnTo>
                  <a:pt x="435173" y="4351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181" tIns="20003" rIns="455176" bIns="2000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mn-MN" sz="15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Өвчтөний бэлэн байдлыг хангах</a:t>
            </a:r>
            <a:endParaRPr lang="en-US" sz="15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7239000" y="5416647"/>
            <a:ext cx="1905000" cy="870346"/>
          </a:xfrm>
          <a:custGeom>
            <a:avLst/>
            <a:gdLst>
              <a:gd name="connsiteX0" fmla="*/ 0 w 2175867"/>
              <a:gd name="connsiteY0" fmla="*/ 0 h 870346"/>
              <a:gd name="connsiteX1" fmla="*/ 1740694 w 2175867"/>
              <a:gd name="connsiteY1" fmla="*/ 0 h 870346"/>
              <a:gd name="connsiteX2" fmla="*/ 2175867 w 2175867"/>
              <a:gd name="connsiteY2" fmla="*/ 435173 h 870346"/>
              <a:gd name="connsiteX3" fmla="*/ 1740694 w 2175867"/>
              <a:gd name="connsiteY3" fmla="*/ 870346 h 870346"/>
              <a:gd name="connsiteX4" fmla="*/ 0 w 2175867"/>
              <a:gd name="connsiteY4" fmla="*/ 870346 h 870346"/>
              <a:gd name="connsiteX5" fmla="*/ 435173 w 2175867"/>
              <a:gd name="connsiteY5" fmla="*/ 435173 h 870346"/>
              <a:gd name="connsiteX6" fmla="*/ 0 w 2175867"/>
              <a:gd name="connsiteY6" fmla="*/ 0 h 8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867" h="870346">
                <a:moveTo>
                  <a:pt x="0" y="0"/>
                </a:moveTo>
                <a:lnTo>
                  <a:pt x="1740694" y="0"/>
                </a:lnTo>
                <a:lnTo>
                  <a:pt x="2175867" y="435173"/>
                </a:lnTo>
                <a:lnTo>
                  <a:pt x="1740694" y="870346"/>
                </a:lnTo>
                <a:lnTo>
                  <a:pt x="0" y="870346"/>
                </a:lnTo>
                <a:lnTo>
                  <a:pt x="435173" y="4351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181" tIns="20003" rIns="455176" bIns="2000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mn-MN" sz="1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Аюулгүй зөөвөрлөх </a:t>
            </a:r>
            <a:endParaRPr lang="en-US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Graphic spid="6" grpId="0">
        <p:bldAsOne/>
      </p:bldGraphic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729"/>
            <a:ext cx="9144000" cy="68587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729"/>
            <a:ext cx="9144000" cy="12482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247496"/>
            <a:ext cx="9144000" cy="0"/>
          </a:xfrm>
          <a:prstGeom prst="line">
            <a:avLst/>
          </a:prstGeom>
          <a:ln w="38100">
            <a:solidFill>
              <a:srgbClr val="0D9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4279" y="391180"/>
            <a:ext cx="85252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</a:t>
            </a:r>
            <a:endParaRPr kumimoji="0" lang="mn-MN" sz="2800" b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320964"/>
            <a:ext cx="0" cy="669636"/>
          </a:xfrm>
          <a:prstGeom prst="line">
            <a:avLst/>
          </a:prstGeom>
          <a:ln w="285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19200" y="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Зохиомол амьсгалтай хүнд эмчлүүлэгчийг шилжүүлэх </a:t>
            </a:r>
            <a:endParaRPr lang="mn-MN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үйл </a:t>
            </a: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ажиллагаанд  </a:t>
            </a: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зөөврийн зохиомол </a:t>
            </a: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амьсгалын аппаратыг хүчилтөрөгчийн баллонтой </a:t>
            </a: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холбож </a:t>
            </a: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аюулгүй зөөвөрлөх үйлчилгээ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2285991"/>
            <a:ext cx="4299948" cy="41790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282" y="1500174"/>
            <a:ext cx="8733866" cy="78581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mn-MN" sz="2400" b="1" dirty="0"/>
              <a:t>Эмнэлгийн тусламж үйлчилгээг хөнгөвчлөх</a:t>
            </a:r>
            <a:r>
              <a:rPr lang="en-US" sz="2400" b="1" dirty="0"/>
              <a:t>, </a:t>
            </a:r>
            <a:r>
              <a:rPr lang="mn-MN" sz="2400" b="1" dirty="0"/>
              <a:t>хүртээмж чанарыг </a:t>
            </a:r>
            <a:r>
              <a:rPr lang="mn-MN" sz="2400" b="1" dirty="0" smtClean="0"/>
              <a:t>сайжруулах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futura Mon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4279" y="2286000"/>
            <a:ext cx="8472521" cy="42070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279" y="6236491"/>
            <a:ext cx="8760801" cy="39290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mn-MN" dirty="0" smtClean="0"/>
              <a:t>Зарцуулсан өртөг: </a:t>
            </a:r>
            <a:r>
              <a:rPr lang="en-US" dirty="0" smtClean="0"/>
              <a:t>50 </a:t>
            </a:r>
            <a:r>
              <a:rPr lang="mn-MN" dirty="0"/>
              <a:t>сая төгрөг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futura Mon" panose="020B7200000000000000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50255"/>
            <a:ext cx="2209800" cy="274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942294"/>
            <a:ext cx="3367118" cy="27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50255"/>
            <a:ext cx="3031480" cy="27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33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729"/>
            <a:ext cx="9144000" cy="68587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729"/>
            <a:ext cx="9144000" cy="12482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247496"/>
            <a:ext cx="9144000" cy="0"/>
          </a:xfrm>
          <a:prstGeom prst="line">
            <a:avLst/>
          </a:prstGeom>
          <a:ln w="38100">
            <a:solidFill>
              <a:srgbClr val="0D9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4279" y="391180"/>
            <a:ext cx="85252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</a:t>
            </a:r>
            <a:endParaRPr kumimoji="0" lang="mn-MN" sz="2800" b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320964"/>
            <a:ext cx="0" cy="669636"/>
          </a:xfrm>
          <a:prstGeom prst="line">
            <a:avLst/>
          </a:prstGeom>
          <a:ln w="285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19200" y="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Зохиомол амьсгалтай хүнд эмчлүүлэгчийг шилжүүлэх </a:t>
            </a:r>
            <a:endParaRPr lang="mn-MN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үйл </a:t>
            </a: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ажиллагаанд  </a:t>
            </a: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зөөврийн зохиомол </a:t>
            </a: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амьсгалын аппаратыг хүчилтөрөгчийн баллонтой </a:t>
            </a: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холбож </a:t>
            </a: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аюулгүй зөөвөрлөх үйлчилгээ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2285991"/>
            <a:ext cx="4299948" cy="41790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2" name="Picture 11" descr="C:\Users\hitachi\Downloads\246866638_970884053770717_2015639089438991850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95847"/>
            <a:ext cx="3976718" cy="3852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214282" y="1500174"/>
            <a:ext cx="8733866" cy="78581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Номинаци</a:t>
            </a:r>
            <a:r>
              <a:rPr lang="mn-MN" sz="2400" b="1" dirty="0" smtClean="0">
                <a:solidFill>
                  <a:schemeClr val="bg1"/>
                </a:solidFill>
              </a:rPr>
              <a:t>:</a:t>
            </a:r>
            <a:r>
              <a:rPr lang="mn-MN" sz="2400" b="1" dirty="0" smtClean="0"/>
              <a:t>  Эмнэлгийн </a:t>
            </a:r>
            <a:r>
              <a:rPr lang="mn-MN" sz="2400" b="1" dirty="0"/>
              <a:t>тусламж үйлчилгээг хөнгөвчлөх</a:t>
            </a:r>
            <a:r>
              <a:rPr lang="en-US" sz="2400" b="1" dirty="0"/>
              <a:t>, </a:t>
            </a:r>
            <a:r>
              <a:rPr lang="mn-MN" sz="2400" b="1" dirty="0"/>
              <a:t>хүртээмж чанарыг </a:t>
            </a:r>
            <a:r>
              <a:rPr lang="mn-MN" sz="2400" b="1" dirty="0" smtClean="0"/>
              <a:t>сайжруулах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futura Mon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2401" y="2395847"/>
            <a:ext cx="4285319" cy="42070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" r="18826"/>
          <a:stretch/>
        </p:blipFill>
        <p:spPr bwMode="auto">
          <a:xfrm>
            <a:off x="214282" y="2395847"/>
            <a:ext cx="4129118" cy="385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14279" y="6465091"/>
            <a:ext cx="8715439" cy="39290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mn-MN" dirty="0" smtClean="0"/>
              <a:t>Зарцуулсан өртөг: </a:t>
            </a:r>
            <a:r>
              <a:rPr lang="en-US" dirty="0" smtClean="0"/>
              <a:t>50 </a:t>
            </a:r>
            <a:r>
              <a:rPr lang="mn-MN" dirty="0"/>
              <a:t>сая төгрөг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futura Mon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50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729"/>
            <a:ext cx="9144000" cy="68587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729"/>
            <a:ext cx="9144000" cy="12482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247496"/>
            <a:ext cx="9144000" cy="0"/>
          </a:xfrm>
          <a:prstGeom prst="line">
            <a:avLst/>
          </a:prstGeom>
          <a:ln w="38100">
            <a:solidFill>
              <a:srgbClr val="0D9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4279" y="391180"/>
            <a:ext cx="85252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</a:t>
            </a:r>
            <a:endParaRPr kumimoji="0" lang="mn-MN" sz="2800" b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320964"/>
            <a:ext cx="0" cy="669636"/>
          </a:xfrm>
          <a:prstGeom prst="line">
            <a:avLst/>
          </a:prstGeom>
          <a:ln w="285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19200" y="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Зохиомол амьсгалтай хүнд эмчлүүлэгчийг шилжүүлэх </a:t>
            </a:r>
            <a:endParaRPr lang="mn-MN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үйл </a:t>
            </a: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ажиллагаанд  </a:t>
            </a: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зөөврийн зохиомол </a:t>
            </a: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амьсгалын аппаратыг хүчилтөрөгчийн баллонтой </a:t>
            </a: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холбож </a:t>
            </a: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аюулгүй зөөвөрлөх үйлчилгээ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2285991"/>
            <a:ext cx="4299948" cy="41790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282" y="1500174"/>
            <a:ext cx="8733866" cy="78581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mn-MN" sz="2800" b="1" dirty="0">
                <a:solidFill>
                  <a:prstClr val="white"/>
                </a:solidFill>
                <a:latin typeface="Agfutura Mon" panose="020B7200000000000000" pitchFamily="34" charset="0"/>
              </a:rPr>
              <a:t>САЙН ТУРШЛАГЫН ҮР ДҮН: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futura Mon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7929" y="2362200"/>
            <a:ext cx="8700219" cy="38742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mn-MN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Хүнд үйлчлүүлэгчийг аюулгүй зөвөрлөж шатлал ахиулан </a:t>
            </a: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эмчлүүлсэн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Амь </a:t>
            </a:r>
            <a:r>
              <a:rPr lang="mn-MN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насыг </a:t>
            </a: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аварсан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 </a:t>
            </a:r>
            <a:r>
              <a:rPr lang="mn-MN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гэрийн сэтгэл ханамж </a:t>
            </a: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дээшилсэн.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Эдийн </a:t>
            </a:r>
            <a:r>
              <a:rPr lang="mn-MN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засгийн тооцоо: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Sos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Medika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эмнэлэг хүнд аппараттай хүнийг 500.0 </a:t>
            </a: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тээвэрлэдэг.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ХУНЭ </a:t>
            </a:r>
            <a:r>
              <a:rPr lang="mn-MN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 маш хүнд хүнийг  аюулгүй  шатлал ахиулан </a:t>
            </a: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тээвэрлэсэн.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mn-MN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 </a:t>
            </a:r>
            <a:r>
              <a:rPr lang="mn-MN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хүн тоо х 500.0 -  13.500.0 мян төг хэмнэсэн.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4279" y="6236491"/>
            <a:ext cx="8760801" cy="39290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mn-MN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Зарцуулсан өртөг: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mn-M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сая төгрөг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1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341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mn-M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Хан-Уул дүүргийн Нэгдсэн эмнэлгийн зөвөлгөөний үеэрх зурагууд: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17638"/>
            <a:ext cx="4754880" cy="4830762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417638"/>
            <a:ext cx="4152900" cy="48307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2400" y="6248400"/>
            <a:ext cx="88392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925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254</Words>
  <Application>Microsoft Office PowerPoint</Application>
  <PresentationFormat>On-screen Show (4:3)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AGFutura Mon</vt:lpstr>
      <vt:lpstr>AGFutura Mon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Хан-Уул дүүргийн Нэгдсэн эмнэлгийн зөвөлгөөний үеэрх зурагууд: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Soyoloo</dc:creator>
  <cp:lastModifiedBy>NewTech</cp:lastModifiedBy>
  <cp:revision>58</cp:revision>
  <dcterms:created xsi:type="dcterms:W3CDTF">2021-10-27T05:11:52Z</dcterms:created>
  <dcterms:modified xsi:type="dcterms:W3CDTF">2021-12-30T02:07:50Z</dcterms:modified>
</cp:coreProperties>
</file>